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D5EAA-E045-449B-AE51-5A75EAE8DD56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57378-7F40-41F9-9403-D7BAD549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</a:t>
            </a:r>
            <a:r>
              <a:rPr lang="en-US" baseline="0" dirty="0" smtClean="0"/>
              <a:t> type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</a:t>
            </a:r>
            <a:r>
              <a:rPr lang="en-US" baseline="0" dirty="0" smtClean="0"/>
              <a:t> type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type</a:t>
            </a:r>
            <a:r>
              <a:rPr lang="en-US" baseline="0" dirty="0" smtClean="0"/>
              <a:t>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type</a:t>
            </a:r>
            <a:r>
              <a:rPr lang="en-US" baseline="0" dirty="0" smtClean="0"/>
              <a:t>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type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type 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7378-7F40-41F9-9403-D7BAD5491C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25E10-9A64-43B9-B8FA-B81077AB54C8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8B57-E591-4DEB-832C-967EC8518FC4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BD74-E021-41FF-B51F-976F9D5135C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3E8A29-0F17-4D89-A197-3C0473EB137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E94683-C2FD-4262-84DE-A332F4829922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310B0-BC9B-4D73-80C4-E443638CB3B4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D551-4679-482D-B476-C539FAB159D0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EE57F2-B602-4FA7-9747-49BFD5BF31DC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802F-85AB-4BD5-9F76-F4D796053D05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8CD537-35AB-4D5E-A8E7-347FB91DEC28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6AAB77-9ECA-4B26-9E3B-BF8668CC5F65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explod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66082-62FE-44C5-A791-BD34F1B25D1D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D89F83-4BA4-4246-B92C-3F8052382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amond/>
    <p:sndAc>
      <p:stSnd>
        <p:snd r:embed="rId13" name="explode.wav"/>
      </p:stSnd>
    </p:sndAc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AND BEHAVIOUR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Blood 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influences your behavior and character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136E-0A12-44A1-B6A4-3FF968ACB6C6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802F-85AB-4BD5-9F76-F4D796053D05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 descr="Thank-You-Kids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447800"/>
            <a:ext cx="8153400" cy="40014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914400" y="53340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Thank       you</a:t>
            </a:r>
            <a:endParaRPr lang="en-US" sz="5400" dirty="0"/>
          </a:p>
        </p:txBody>
      </p:sp>
      <p:sp>
        <p:nvSpPr>
          <p:cNvPr id="6" name="Explosion 1 5"/>
          <p:cNvSpPr/>
          <p:nvPr/>
        </p:nvSpPr>
        <p:spPr>
          <a:xfrm>
            <a:off x="7391400" y="350520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609600" y="510540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2" y="533401"/>
            <a:ext cx="67817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BLOOD GROUP O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Personality ;    O</a:t>
            </a:r>
            <a:r>
              <a:rPr lang="en-US" b="1" dirty="0">
                <a:latin typeface="Comic Sans MS" pitchFamily="66" charset="0"/>
              </a:rPr>
              <a:t>: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Cannot </a:t>
            </a:r>
            <a:r>
              <a:rPr lang="en-US" dirty="0">
                <a:latin typeface="Comic Sans MS" pitchFamily="66" charset="0"/>
              </a:rPr>
              <a:t>stand people who hide the truth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3622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Behavior</a:t>
            </a:r>
            <a:r>
              <a:rPr lang="en-US" b="1" dirty="0" smtClean="0">
                <a:latin typeface="Comic Sans MS" pitchFamily="66" charset="0"/>
              </a:rPr>
              <a:t>:       O</a:t>
            </a:r>
            <a:r>
              <a:rPr lang="en-US" dirty="0" smtClean="0">
                <a:latin typeface="Comic Sans MS" pitchFamily="66" charset="0"/>
              </a:rPr>
              <a:t>:     Make </a:t>
            </a:r>
            <a:r>
              <a:rPr lang="en-US" dirty="0">
                <a:latin typeface="Comic Sans MS" pitchFamily="66" charset="0"/>
              </a:rPr>
              <a:t>objective </a:t>
            </a:r>
            <a:r>
              <a:rPr lang="en-US" dirty="0" smtClean="0">
                <a:latin typeface="Comic Sans MS" pitchFamily="66" charset="0"/>
              </a:rPr>
              <a:t>clear .   Process </a:t>
            </a:r>
            <a:r>
              <a:rPr lang="en-US" dirty="0">
                <a:latin typeface="Comic Sans MS" pitchFamily="66" charset="0"/>
              </a:rPr>
              <a:t>great deal of </a:t>
            </a:r>
            <a:r>
              <a:rPr lang="en-US" dirty="0" smtClean="0">
                <a:latin typeface="Comic Sans MS" pitchFamily="66" charset="0"/>
              </a:rPr>
              <a:t>confidence . Honest</a:t>
            </a:r>
            <a:r>
              <a:rPr lang="en-US" dirty="0">
                <a:latin typeface="Comic Sans MS" pitchFamily="66" charset="0"/>
              </a:rPr>
              <a:t>, optimistic and energetic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3980260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Tolerance : O:</a:t>
            </a:r>
            <a:r>
              <a:rPr lang="en-US" dirty="0" smtClean="0">
                <a:latin typeface="Comic Sans MS" pitchFamily="66" charset="0"/>
              </a:rPr>
              <a:t>    Strength </a:t>
            </a:r>
            <a:r>
              <a:rPr lang="en-US" dirty="0">
                <a:latin typeface="Comic Sans MS" pitchFamily="66" charset="0"/>
              </a:rPr>
              <a:t>and endurance depend on their </a:t>
            </a:r>
            <a:r>
              <a:rPr lang="en-US" dirty="0" smtClean="0">
                <a:latin typeface="Comic Sans MS" pitchFamily="66" charset="0"/>
              </a:rPr>
              <a:t>aim . Give </a:t>
            </a:r>
            <a:r>
              <a:rPr lang="en-US" dirty="0">
                <a:latin typeface="Comic Sans MS" pitchFamily="66" charset="0"/>
              </a:rPr>
              <a:t>up easily if they find the job meaning less</a:t>
            </a:r>
            <a:r>
              <a:rPr lang="en-US" b="1" dirty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33400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Their </a:t>
            </a:r>
            <a:r>
              <a:rPr lang="en-US" b="1" dirty="0">
                <a:latin typeface="Comic Sans MS" pitchFamily="66" charset="0"/>
              </a:rPr>
              <a:t>future and </a:t>
            </a:r>
            <a:r>
              <a:rPr lang="en-US" b="1" dirty="0" smtClean="0">
                <a:latin typeface="Comic Sans MS" pitchFamily="66" charset="0"/>
              </a:rPr>
              <a:t>past; O</a:t>
            </a:r>
            <a:r>
              <a:rPr lang="en-US" dirty="0" smtClean="0">
                <a:latin typeface="Comic Sans MS" pitchFamily="66" charset="0"/>
              </a:rPr>
              <a:t>:   Positive </a:t>
            </a:r>
            <a:r>
              <a:rPr lang="en-US" dirty="0">
                <a:latin typeface="Comic Sans MS" pitchFamily="66" charset="0"/>
              </a:rPr>
              <a:t>about the past, this do not regret about the </a:t>
            </a:r>
            <a:r>
              <a:rPr lang="en-US" dirty="0" smtClean="0">
                <a:latin typeface="Comic Sans MS" pitchFamily="66" charset="0"/>
              </a:rPr>
              <a:t>past . Seek </a:t>
            </a:r>
            <a:r>
              <a:rPr lang="en-US" dirty="0">
                <a:latin typeface="Comic Sans MS" pitchFamily="66" charset="0"/>
              </a:rPr>
              <a:t>financial stability for the </a:t>
            </a:r>
            <a:r>
              <a:rPr lang="en-US" dirty="0" smtClean="0">
                <a:latin typeface="Comic Sans MS" pitchFamily="66" charset="0"/>
              </a:rPr>
              <a:t>future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90600" y="41910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024D-D33A-496F-9129-FA94E601D26F}" type="datetime1">
              <a:rPr lang="en-US" sz="1800" smtClean="0">
                <a:latin typeface="Comic Sans MS" pitchFamily="66" charset="0"/>
              </a:rPr>
              <a:pPr/>
              <a:t>2/20/2014</a:t>
            </a:fld>
            <a:endParaRPr lang="en-US" sz="1800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z="1800" smtClean="0">
                <a:latin typeface="Comic Sans MS" pitchFamily="66" charset="0"/>
              </a:rPr>
              <a:pPr/>
              <a:t>2</a:t>
            </a:fld>
            <a:endParaRPr lang="en-US" sz="180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228600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BLOOD GROUP O CONTINUED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38200" y="2590800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How they work O:Ab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ility to concentrate varies from time to time, depending on aim.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Mostly prefer to lead. Can overlook details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4952999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 Emotions  O:</a:t>
            </a:r>
            <a:r>
              <a:rPr lang="en-US" dirty="0" smtClean="0">
                <a:latin typeface="Comic Sans MS" pitchFamily="66" charset="0"/>
              </a:rPr>
              <a:t>Usually stable and clam . Sensitive towards sincerity . Give frank, direct opinions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024D-D33A-496F-9129-FA94E601D26F}" type="datetime1">
              <a:rPr lang="en-US" sz="1800" smtClean="0">
                <a:latin typeface="Comic Sans MS" pitchFamily="66" charset="0"/>
              </a:rPr>
              <a:pPr/>
              <a:t>2/20/2014</a:t>
            </a:fld>
            <a:endParaRPr lang="en-US" sz="1800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z="1800" smtClean="0">
                <a:latin typeface="Comic Sans MS" pitchFamily="66" charset="0"/>
              </a:rPr>
              <a:pPr/>
              <a:t>3</a:t>
            </a:fld>
            <a:endParaRPr lang="en-US" sz="180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2" y="808672"/>
            <a:ext cx="5943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BLOOD GROUP A </a:t>
            </a:r>
          </a:p>
          <a:p>
            <a:endParaRPr lang="en-US" b="1" dirty="0" smtClean="0"/>
          </a:p>
          <a:p>
            <a:r>
              <a:rPr lang="en-US" b="1" dirty="0" smtClean="0">
                <a:latin typeface="Comic Sans MS" pitchFamily="66" charset="0"/>
              </a:rPr>
              <a:t>personality A</a:t>
            </a:r>
            <a:r>
              <a:rPr lang="en-US" b="1" dirty="0"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Pessimistic and too sensitive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2637473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Tolerance  A:     </a:t>
            </a:r>
            <a:r>
              <a:rPr lang="en-US" dirty="0" smtClean="0">
                <a:latin typeface="Comic Sans MS" pitchFamily="66" charset="0"/>
              </a:rPr>
              <a:t>High </a:t>
            </a:r>
            <a:r>
              <a:rPr lang="en-US" dirty="0">
                <a:latin typeface="Comic Sans MS" pitchFamily="66" charset="0"/>
              </a:rPr>
              <a:t>tolerance for physical or repetitive </a:t>
            </a:r>
            <a:r>
              <a:rPr lang="en-US" dirty="0" smtClean="0">
                <a:latin typeface="Comic Sans MS" pitchFamily="66" charset="0"/>
              </a:rPr>
              <a:t>work . Cannot </a:t>
            </a:r>
            <a:r>
              <a:rPr lang="en-US" dirty="0">
                <a:latin typeface="Comic Sans MS" pitchFamily="66" charset="0"/>
              </a:rPr>
              <a:t>take changes </a:t>
            </a:r>
            <a:r>
              <a:rPr lang="en-US" dirty="0" smtClean="0">
                <a:latin typeface="Comic Sans MS" pitchFamily="66" charset="0"/>
              </a:rPr>
              <a:t>easily . Lose </a:t>
            </a:r>
            <a:r>
              <a:rPr lang="en-US" dirty="0">
                <a:latin typeface="Comic Sans MS" pitchFamily="66" charset="0"/>
              </a:rPr>
              <a:t>interest in a hobby easily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161473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Their future  A:    </a:t>
            </a:r>
            <a:r>
              <a:rPr lang="en-US" dirty="0" smtClean="0">
                <a:latin typeface="Comic Sans MS" pitchFamily="66" charset="0"/>
              </a:rPr>
              <a:t>Try </a:t>
            </a:r>
            <a:r>
              <a:rPr lang="en-US" dirty="0">
                <a:latin typeface="Comic Sans MS" pitchFamily="66" charset="0"/>
              </a:rPr>
              <a:t>hard to forget the </a:t>
            </a:r>
            <a:r>
              <a:rPr lang="en-US" dirty="0" smtClean="0">
                <a:latin typeface="Comic Sans MS" pitchFamily="66" charset="0"/>
              </a:rPr>
              <a:t>past . Pessimistic </a:t>
            </a:r>
            <a:r>
              <a:rPr lang="en-US" dirty="0">
                <a:latin typeface="Comic Sans MS" pitchFamily="66" charset="0"/>
              </a:rPr>
              <a:t>about the </a:t>
            </a:r>
            <a:r>
              <a:rPr lang="en-US" dirty="0" smtClean="0">
                <a:latin typeface="Comic Sans MS" pitchFamily="66" charset="0"/>
              </a:rPr>
              <a:t>future.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5075872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About work     A:     </a:t>
            </a:r>
            <a:r>
              <a:rPr lang="en-US" dirty="0" smtClean="0">
                <a:latin typeface="Comic Sans MS" pitchFamily="66" charset="0"/>
              </a:rPr>
              <a:t>Perfectionist Handle </a:t>
            </a:r>
            <a:r>
              <a:rPr lang="en-US" dirty="0">
                <a:latin typeface="Comic Sans MS" pitchFamily="66" charset="0"/>
              </a:rPr>
              <a:t>one thing at a time</a:t>
            </a:r>
            <a:r>
              <a:rPr lang="en-US" dirty="0" smtClean="0">
                <a:latin typeface="Comic Sans MS" pitchFamily="66" charset="0"/>
              </a:rPr>
              <a:t>. Work </a:t>
            </a:r>
            <a:r>
              <a:rPr lang="en-US" dirty="0">
                <a:latin typeface="Comic Sans MS" pitchFamily="66" charset="0"/>
              </a:rPr>
              <a:t>a line between work and personnel affairs</a:t>
            </a:r>
            <a:r>
              <a:rPr lang="en-US" dirty="0" smtClean="0">
                <a:latin typeface="Comic Sans MS" pitchFamily="66" charset="0"/>
              </a:rPr>
              <a:t>. Highly responsible . T ends </a:t>
            </a:r>
            <a:r>
              <a:rPr lang="en-US" dirty="0">
                <a:latin typeface="Comic Sans MS" pitchFamily="66" charset="0"/>
              </a:rPr>
              <a:t>to choose hobbies which helps them </a:t>
            </a:r>
            <a:r>
              <a:rPr lang="en-US" dirty="0" smtClean="0">
                <a:latin typeface="Comic Sans MS" pitchFamily="66" charset="0"/>
              </a:rPr>
              <a:t>release </a:t>
            </a:r>
            <a:r>
              <a:rPr lang="en-US" dirty="0">
                <a:latin typeface="Comic Sans MS" pitchFamily="66" charset="0"/>
              </a:rPr>
              <a:t>stress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5400000">
            <a:off x="7589520" y="1052324"/>
            <a:ext cx="2011680" cy="384048"/>
          </a:xfrm>
        </p:spPr>
        <p:txBody>
          <a:bodyPr/>
          <a:lstStyle/>
          <a:p>
            <a:fld id="{0933E82D-9CFE-421D-A8FC-158210AC8235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04523"/>
            <a:ext cx="609600" cy="521208"/>
          </a:xfrm>
        </p:spPr>
        <p:txBody>
          <a:bodyPr/>
          <a:lstStyle/>
          <a:p>
            <a:fld id="{FAD89F83-4BA4-4246-B92C-3F80523821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3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1371601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1524001"/>
            <a:ext cx="5715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BLOOD GROUP A CONTUED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Behavior  A: </a:t>
            </a:r>
            <a:r>
              <a:rPr lang="en-US" dirty="0" smtClean="0">
                <a:latin typeface="Comic Sans MS" pitchFamily="66" charset="0"/>
              </a:rPr>
              <a:t> Pessimistic and too sensitive. Careful about decision-making. Make things clear in black and white. Care much about social rules and standards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343400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 Emotions    A:   </a:t>
            </a:r>
            <a:r>
              <a:rPr lang="en-US" dirty="0" smtClean="0">
                <a:latin typeface="Comic Sans MS" pitchFamily="66" charset="0"/>
              </a:rPr>
              <a:t>Able to display cool outlook even though angry. Short tempered . Take longer to heal a broken heart . Sensitive to others’ opinions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E82D-9CFE-421D-A8FC-158210AC8235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934057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Behavior  B</a:t>
            </a:r>
            <a:r>
              <a:rPr lang="en-US" dirty="0" smtClean="0">
                <a:latin typeface="Comic Sans MS" pitchFamily="66" charset="0"/>
              </a:rPr>
              <a:t>:  Make </a:t>
            </a:r>
            <a:r>
              <a:rPr lang="en-US" dirty="0">
                <a:latin typeface="Comic Sans MS" pitchFamily="66" charset="0"/>
              </a:rPr>
              <a:t>decision 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be </a:t>
            </a:r>
            <a:r>
              <a:rPr lang="en-US" dirty="0" smtClean="0">
                <a:latin typeface="Comic Sans MS" pitchFamily="66" charset="0"/>
              </a:rPr>
              <a:t>flexible . Do </a:t>
            </a:r>
            <a:r>
              <a:rPr lang="en-US" dirty="0">
                <a:latin typeface="Comic Sans MS" pitchFamily="66" charset="0"/>
              </a:rPr>
              <a:t>not care about </a:t>
            </a:r>
            <a:r>
              <a:rPr lang="en-US" dirty="0" smtClean="0">
                <a:latin typeface="Comic Sans MS" pitchFamily="66" charset="0"/>
              </a:rPr>
              <a:t>rules . Respect </a:t>
            </a:r>
            <a:r>
              <a:rPr lang="en-US" dirty="0">
                <a:latin typeface="Comic Sans MS" pitchFamily="66" charset="0"/>
              </a:rPr>
              <a:t>scientific and practical </a:t>
            </a:r>
            <a:r>
              <a:rPr lang="en-US" dirty="0" smtClean="0">
                <a:latin typeface="Comic Sans MS" pitchFamily="66" charset="0"/>
              </a:rPr>
              <a:t>findings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411480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Tolerance  B:  </a:t>
            </a:r>
            <a:r>
              <a:rPr lang="en-US" dirty="0" smtClean="0">
                <a:latin typeface="Comic Sans MS" pitchFamily="66" charset="0"/>
              </a:rPr>
              <a:t>Maintain the longest interest in what they do. Seem impatient . Dislike repetitious work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56388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About past  B</a:t>
            </a:r>
            <a:r>
              <a:rPr lang="en-US" dirty="0" smtClean="0">
                <a:latin typeface="Comic Sans MS" pitchFamily="66" charset="0"/>
              </a:rPr>
              <a:t>:     Hard </a:t>
            </a:r>
            <a:r>
              <a:rPr lang="en-US" dirty="0">
                <a:latin typeface="Comic Sans MS" pitchFamily="66" charset="0"/>
              </a:rPr>
              <a:t>to forget recent affairs, but able to forget past </a:t>
            </a:r>
            <a:r>
              <a:rPr lang="en-US" dirty="0" smtClean="0">
                <a:latin typeface="Comic Sans MS" pitchFamily="66" charset="0"/>
              </a:rPr>
              <a:t>and memories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4290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57200"/>
            <a:ext cx="5562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4400" b="1" dirty="0" smtClean="0"/>
              <a:t>BLOOD GROUP B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latin typeface="Comic Sans MS" pitchFamily="66" charset="0"/>
              </a:rPr>
              <a:t>Personality  B: </a:t>
            </a:r>
            <a:r>
              <a:rPr lang="en-US" dirty="0" smtClean="0">
                <a:latin typeface="Comic Sans MS" pitchFamily="66" charset="0"/>
              </a:rPr>
              <a:t>Cannot take orders easily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2AA5-34FA-4DDB-A573-A1514821CE61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914400"/>
            <a:ext cx="693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Working    B:     </a:t>
            </a:r>
            <a:r>
              <a:rPr lang="en-US" dirty="0" smtClean="0">
                <a:latin typeface="Comic Sans MS" pitchFamily="66" charset="0"/>
              </a:rPr>
              <a:t>Creative </a:t>
            </a:r>
            <a:r>
              <a:rPr lang="en-US" dirty="0">
                <a:latin typeface="Comic Sans MS" pitchFamily="66" charset="0"/>
              </a:rPr>
              <a:t>and process new </a:t>
            </a:r>
            <a:r>
              <a:rPr lang="en-US" dirty="0" smtClean="0">
                <a:latin typeface="Comic Sans MS" pitchFamily="66" charset="0"/>
              </a:rPr>
              <a:t>ideas . Cannot </a:t>
            </a:r>
            <a:r>
              <a:rPr lang="en-US" dirty="0">
                <a:latin typeface="Comic Sans MS" pitchFamily="66" charset="0"/>
              </a:rPr>
              <a:t>differentiate work and hobby</a:t>
            </a:r>
            <a:r>
              <a:rPr lang="en-US" dirty="0" smtClean="0">
                <a:latin typeface="Comic Sans MS" pitchFamily="66" charset="0"/>
              </a:rPr>
              <a:t>. Cannot </a:t>
            </a:r>
            <a:r>
              <a:rPr lang="en-US" dirty="0">
                <a:latin typeface="Comic Sans MS" pitchFamily="66" charset="0"/>
              </a:rPr>
              <a:t>take </a:t>
            </a:r>
            <a:r>
              <a:rPr lang="en-US" dirty="0" smtClean="0">
                <a:latin typeface="Comic Sans MS" pitchFamily="66" charset="0"/>
              </a:rPr>
              <a:t>orders . Do </a:t>
            </a:r>
            <a:r>
              <a:rPr lang="en-US" dirty="0">
                <a:latin typeface="Comic Sans MS" pitchFamily="66" charset="0"/>
              </a:rPr>
              <a:t>not hesitate to introduce innovative changes and are </a:t>
            </a:r>
            <a:r>
              <a:rPr lang="en-US" dirty="0" smtClean="0">
                <a:latin typeface="Comic Sans MS" pitchFamily="66" charset="0"/>
              </a:rPr>
              <a:t>not worried </a:t>
            </a:r>
            <a:r>
              <a:rPr lang="en-US" dirty="0">
                <a:latin typeface="Comic Sans MS" pitchFamily="66" charset="0"/>
              </a:rPr>
              <a:t>about their </a:t>
            </a:r>
            <a:r>
              <a:rPr lang="en-US" dirty="0" smtClean="0">
                <a:latin typeface="Comic Sans MS" pitchFamily="66" charset="0"/>
              </a:rPr>
              <a:t>criticisms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8100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Emotions       B:     </a:t>
            </a:r>
            <a:r>
              <a:rPr lang="en-US" dirty="0" smtClean="0">
                <a:latin typeface="Comic Sans MS" pitchFamily="66" charset="0"/>
              </a:rPr>
              <a:t>Expressive . Cool </a:t>
            </a:r>
            <a:r>
              <a:rPr lang="en-US" dirty="0">
                <a:latin typeface="Comic Sans MS" pitchFamily="66" charset="0"/>
              </a:rPr>
              <a:t>and </a:t>
            </a:r>
            <a:r>
              <a:rPr lang="en-US" dirty="0" smtClean="0">
                <a:latin typeface="Comic Sans MS" pitchFamily="66" charset="0"/>
              </a:rPr>
              <a:t>objective . Although </a:t>
            </a:r>
            <a:r>
              <a:rPr lang="en-US" dirty="0">
                <a:latin typeface="Comic Sans MS" pitchFamily="66" charset="0"/>
              </a:rPr>
              <a:t>joke a lot, could actually be very </a:t>
            </a:r>
            <a:r>
              <a:rPr lang="en-US" dirty="0" smtClean="0">
                <a:latin typeface="Comic Sans MS" pitchFamily="66" charset="0"/>
              </a:rPr>
              <a:t>shy . Change </a:t>
            </a:r>
            <a:r>
              <a:rPr lang="en-US" dirty="0">
                <a:latin typeface="Comic Sans MS" pitchFamily="66" charset="0"/>
              </a:rPr>
              <a:t>mood like </a:t>
            </a:r>
            <a:r>
              <a:rPr lang="en-US" dirty="0" smtClean="0">
                <a:latin typeface="Comic Sans MS" pitchFamily="66" charset="0"/>
              </a:rPr>
              <a:t>weather . Cannot </a:t>
            </a:r>
            <a:r>
              <a:rPr lang="en-US" dirty="0">
                <a:latin typeface="Comic Sans MS" pitchFamily="66" charset="0"/>
              </a:rPr>
              <a:t>stop complaining when they are upset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2AA5-34FA-4DDB-A573-A1514821CE61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1" y="609601"/>
            <a:ext cx="550153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sz="4000" b="1" dirty="0" smtClean="0"/>
              <a:t>BLOOD TYPE AB 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Personality   AB</a:t>
            </a:r>
            <a:r>
              <a:rPr lang="en-US" dirty="0" smtClean="0">
                <a:latin typeface="Comic Sans MS" pitchFamily="66" charset="0"/>
              </a:rPr>
              <a:t>:  Romantic and sentimental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6670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Comic Sans MS" pitchFamily="66" charset="0"/>
              </a:rPr>
              <a:t>Behavior   AB:       </a:t>
            </a:r>
            <a:r>
              <a:rPr lang="en-US" dirty="0" smtClean="0">
                <a:latin typeface="Comic Sans MS" pitchFamily="66" charset="0"/>
              </a:rPr>
              <a:t>Extremely practical . Excellent in analyses. Give fair criticisms. Cannot decide when it comes to important issues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14400" y="4047702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olerance   AB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:     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Try to be hardworking . Tend to be impatient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6482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  About the past   AB</a:t>
            </a:r>
            <a:r>
              <a:rPr lang="en-US" dirty="0" smtClean="0">
                <a:latin typeface="Comic Sans MS" pitchFamily="66" charset="0"/>
              </a:rPr>
              <a:t>:   Sentimental about the past . More concern about the immediate problems than anything else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CD6-2685-4ED0-93E6-26B998060A47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1143000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Emotions </a:t>
            </a:r>
            <a:r>
              <a:rPr lang="en-US" sz="2400" dirty="0" smtClean="0">
                <a:latin typeface="Comic Sans MS" pitchFamily="66" charset="0"/>
              </a:rPr>
              <a:t>AB   Usually cool and steady, but can get upset with an immediate, unsolved problem . Can get moody easily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9624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 About working  AB:   </a:t>
            </a:r>
            <a:r>
              <a:rPr lang="en-US" dirty="0" smtClean="0">
                <a:latin typeface="Comic Sans MS" pitchFamily="66" charset="0"/>
              </a:rPr>
              <a:t>Able to handle a wide scope of jobs . Value hard work. Quick understanding Not highly responsible and unable to follow-up on a project until its completion . Tend to be artistic in approach.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CD6-2685-4ED0-93E6-26B998060A47}" type="datetime1">
              <a:rPr lang="en-US" smtClean="0">
                <a:latin typeface="Comic Sans MS" pitchFamily="66" charset="0"/>
              </a:rPr>
              <a:pPr/>
              <a:t>2/20/2014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9F83-4BA4-4246-B92C-3F8052382128}" type="slidenum">
              <a:rPr lang="en-US" smtClean="0">
                <a:latin typeface="Comic Sans MS" pitchFamily="66" charset="0"/>
              </a:rPr>
              <a:pPr/>
              <a:t>9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514</Words>
  <Application>Microsoft Office PowerPoint</Application>
  <PresentationFormat>On-screen Show (4:3)</PresentationFormat>
  <Paragraphs>79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BLOOD AND BEHAVIOUR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AND BEHAVIOUR</dc:title>
  <dc:creator>SAMSUNG</dc:creator>
  <cp:lastModifiedBy>SAMSUNG</cp:lastModifiedBy>
  <cp:revision>24</cp:revision>
  <dcterms:created xsi:type="dcterms:W3CDTF">2014-02-20T07:05:07Z</dcterms:created>
  <dcterms:modified xsi:type="dcterms:W3CDTF">2014-02-20T12:03:13Z</dcterms:modified>
</cp:coreProperties>
</file>