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3A131-3A9A-4D49-A91F-ECFB8905C15E}" type="datetimeFigureOut">
              <a:rPr lang="en-US" smtClean="0"/>
              <a:t>1/15/2014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64698-57F6-4CE3-88F7-636F76D59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EA35C-CEB8-4341-98EA-509E4D0DF85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3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D9180CA-F7D6-49C2-A7FC-A04644F0040D}" type="slidenum">
              <a:rPr lang="en-US">
                <a:solidFill>
                  <a:srgbClr val="93A2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7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A7B0-6B51-40B2-8D54-C2A531C091E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0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6C3-A2E7-4E3C-B301-C8FF1A66C8E6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BF17-15A8-4B32-AAB5-C4168678152B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7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43D0-8512-4A92-BB60-3AFDA53B7813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5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4E96-1EB6-41CB-8D36-32F8109A6259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D25A-4374-4A1A-B998-045A92C58E12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175C-7A38-4955-9258-BD6E1F9F79A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5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95BF-155A-4CE1-A887-9B7D803DD3AE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02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8EA3-4274-49CC-8790-CC4F1DC98D1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1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CA41-FF31-49A3-9849-B6CFFEF9348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1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56CE-FE7B-4CA6-80A2-DCD1B193D857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8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8AFB8-F69C-4EEB-A3B8-10340B291160}" type="slidenum">
              <a:rPr lang="en-US">
                <a:solidFill>
                  <a:srgbClr val="564B3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6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nhptv.org/video/149119651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news/2013-08-21/abandoned-dogs-roam-detroit-in-packs-as-humans-dwindl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vwClepy7N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story/news/nation/2013/05/07/pet-longevity-states-spay-neuter/2130813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pbs.org/video/995219004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nhptv.org/video/1491196512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news/2013-08-21/abandoned-dogs-roam-detroit-in-packs-as-humans-dwindle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vwClepy7NU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story/news/nation/2013/05/07/pet-longevity-states-spay-neuter/2130813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pbs.org/video/995219004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Marsupials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67757"/>
            <a:ext cx="2928056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09168"/>
            <a:ext cx="3087841" cy="463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809168"/>
            <a:ext cx="5366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Babies are born alive but not fully developed.</a:t>
            </a: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The baby crawls into the pouch to drink milk and grow until more developed.</a:t>
            </a: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1858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many babies?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4379"/>
              </p:ext>
            </p:extLst>
          </p:nvPr>
        </p:nvGraphicFramePr>
        <p:xfrm>
          <a:off x="152399" y="1524000"/>
          <a:ext cx="8991601" cy="4984346"/>
        </p:xfrm>
        <a:graphic>
          <a:graphicData uri="http://schemas.openxmlformats.org/drawingml/2006/table">
            <a:tbl>
              <a:tblPr/>
              <a:tblGrid>
                <a:gridCol w="992177"/>
                <a:gridCol w="1963683"/>
                <a:gridCol w="1219551"/>
                <a:gridCol w="1234790"/>
                <a:gridCol w="1752600"/>
                <a:gridCol w="1828800"/>
              </a:tblGrid>
              <a:tr h="9267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Animal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 to reproductive maturity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Gestation Time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Offspring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 of Estrous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Between births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pups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Every 3-4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30-40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5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foal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Seasonal 21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puppies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5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kittens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Seasonal 14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Tiger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cubs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weeks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18-24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Elephant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calf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Tick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feedings &lt;1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 eggs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Once only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0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natural factors help control animal populations?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198132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Food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Space/habitat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Predators/ Competitors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4314855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Relocating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Birth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914745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are some artificial factors?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215249" cy="31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905000"/>
            <a:ext cx="868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Questions: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What does limiting factor mean?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prstClr val="black"/>
                </a:solidFill>
              </a:rPr>
              <a:t>What are some factors that influence a population?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prstClr val="black"/>
                </a:solidFill>
              </a:rPr>
              <a:t>Why does the porcupine population stay rather stable?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solidFill>
                  <a:prstClr val="black"/>
                </a:solidFill>
              </a:rPr>
              <a:t>Why do deer have a more dynamic population?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876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Population Dynamics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about our domestic animals?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19813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Spay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Neuter/Castrate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Keep separate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08033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Dogs and cats reproduce quickly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Ave. lifespan of a feral dog- 1-2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Ave. lifespan of a feral cat- 4.7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91474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is an animal called that was once domesticated but is now wild?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799" y="4572000"/>
            <a:ext cx="9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Book Antiqua"/>
              </a:rPr>
              <a:t>Feral</a:t>
            </a:r>
          </a:p>
          <a:p>
            <a:endParaRPr lang="en-US" b="1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83383"/>
            <a:ext cx="3842939" cy="288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1" y="5334000"/>
            <a:ext cx="236220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Book Antiqua"/>
              </a:rPr>
              <a:t>It’s not a good life.</a:t>
            </a:r>
          </a:p>
        </p:txBody>
      </p:sp>
    </p:spTree>
    <p:extLst>
      <p:ext uri="{BB962C8B-B14F-4D97-AF65-F5344CB8AC3E}">
        <p14:creationId xmlns:p14="http://schemas.microsoft.com/office/powerpoint/2010/main" val="14395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prstClr val="black"/>
                </a:solidFill>
                <a:latin typeface="Book Antiqua"/>
              </a:rPr>
              <a:t>Feral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-if born in the wild from domestic origins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How do the dogs acting with each other? With people?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7187" y="5105400"/>
            <a:ext cx="361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Stray Dogs in Abandoned Detroit Aug.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4054306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Feral Dogs in Russian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7642" y="2099430"/>
            <a:ext cx="4155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prstClr val="black"/>
                </a:solidFill>
                <a:latin typeface="Book Antiqua"/>
              </a:rPr>
              <a:t>Stray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- once had a home but is lost or abandoned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Why does Detroit have so many stray dogs?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How many postal workers had been bitten from Oct to July?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5770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 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USA Today</a:t>
            </a:r>
            <a:r>
              <a:rPr lang="en-US" sz="2000" dirty="0">
                <a:solidFill>
                  <a:prstClr val="black"/>
                </a:solidFill>
              </a:rPr>
              <a:t>  article cites that pets who live in the states with the highest rates of spaying or neutering also live the longest. According to the report, neutered male dogs live 18% longer than un-neutered male dogs and spayed female dogs live 23% longer than </a:t>
            </a:r>
            <a:r>
              <a:rPr lang="en-US" sz="2000" dirty="0" err="1">
                <a:solidFill>
                  <a:prstClr val="black"/>
                </a:solidFill>
              </a:rPr>
              <a:t>unspayed</a:t>
            </a:r>
            <a:r>
              <a:rPr lang="en-US" sz="2000" dirty="0">
                <a:solidFill>
                  <a:prstClr val="black"/>
                </a:solidFill>
              </a:rPr>
              <a:t> female dogs. The report goes on to add that in Mississippi, the lowest-ranking state for pet longevity, 44% of the dogs are not neutered or spayed. (May 7, 2013)</a:t>
            </a: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42" y="20574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88" y="2286000"/>
            <a:ext cx="1602533" cy="213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17891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Cows can be feral too…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2223" y="51816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hlinkClick r:id="rId3"/>
              </a:rPr>
              <a:t>Holy Cow 21:53-26:15</a:t>
            </a: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44" y="1905000"/>
            <a:ext cx="430138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2" y="3810000"/>
            <a:ext cx="3863668" cy="21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0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Marsupials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67757"/>
            <a:ext cx="2928056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09168"/>
            <a:ext cx="3087841" cy="463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809168"/>
            <a:ext cx="5366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Babies are born alive but not fully developed.</a:t>
            </a: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The baby crawls into the pouch to drink milk and grow until more developed.</a:t>
            </a:r>
          </a:p>
          <a:p>
            <a:endParaRPr lang="en-US" sz="24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828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Marsupials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4038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752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Book Antiqua"/>
              </a:rPr>
              <a:t>AKA…FREAKS OF NATURE!!!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362200"/>
            <a:ext cx="6267450" cy="42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Marsupials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4038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8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8098"/>
            <a:ext cx="33337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042264" cy="22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88560"/>
            <a:ext cx="3147122" cy="23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978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1) Lay Eggs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420539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2) Eggs hatch and young drink milk that comes out of pores…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4425418"/>
            <a:ext cx="254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3) Young are raised by the mother</a:t>
            </a:r>
          </a:p>
        </p:txBody>
      </p:sp>
    </p:spTree>
    <p:extLst>
      <p:ext uri="{BB962C8B-B14F-4D97-AF65-F5344CB8AC3E}">
        <p14:creationId xmlns:p14="http://schemas.microsoft.com/office/powerpoint/2010/main" val="26596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35" y="1447800"/>
            <a:ext cx="5638800" cy="37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1" y="1143000"/>
            <a:ext cx="2209800" cy="294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5" y="4377118"/>
            <a:ext cx="318215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436774"/>
            <a:ext cx="4648200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is a baby echidna called?</a:t>
            </a:r>
          </a:p>
        </p:txBody>
      </p:sp>
    </p:spTree>
    <p:extLst>
      <p:ext uri="{BB962C8B-B14F-4D97-AF65-F5344CB8AC3E}">
        <p14:creationId xmlns:p14="http://schemas.microsoft.com/office/powerpoint/2010/main" val="2421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1673942"/>
            <a:ext cx="37719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3219604"/>
            <a:ext cx="4590435" cy="34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828800"/>
            <a:ext cx="474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Book Antiqua"/>
              </a:rPr>
              <a:t>Um, how exactly do porcupines reproduce?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77" y="5292671"/>
            <a:ext cx="242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Book Antiqua"/>
              </a:rPr>
              <a:t>It seems a little dangerous…</a:t>
            </a:r>
          </a:p>
        </p:txBody>
      </p:sp>
    </p:spTree>
    <p:extLst>
      <p:ext uri="{BB962C8B-B14F-4D97-AF65-F5344CB8AC3E}">
        <p14:creationId xmlns:p14="http://schemas.microsoft.com/office/powerpoint/2010/main" val="2909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Female porcupines (</a:t>
            </a:r>
            <a:r>
              <a:rPr lang="en-US" sz="2000" dirty="0" err="1">
                <a:solidFill>
                  <a:prstClr val="black"/>
                </a:solidFill>
                <a:latin typeface="Book Antiqua"/>
              </a:rPr>
              <a:t>porcupettes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) are only fertile 8-12 hours a YEAR!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Males will fight over females and get stuck with quills. If you see a pile of quills in the woods, it’s probably from a porcupine fight.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If she likes the male, she will flip up her tail where there are no quills and he can mate with her (very carefully). 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488511" cy="23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60" y="4076262"/>
            <a:ext cx="3682753" cy="244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 facts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2400" y="12954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The don’t shoot out quills, but they do have 30,000 of them and they grow back in about a month.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Porcupines are the 3</a:t>
            </a:r>
            <a:r>
              <a:rPr lang="en-US" sz="2000" baseline="30000" dirty="0">
                <a:solidFill>
                  <a:prstClr val="black"/>
                </a:solidFill>
                <a:latin typeface="Book Antiqua"/>
              </a:rPr>
              <a:t>rd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 largest rodent in the world. 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They LOVE salt. They will chew on anything that has the slightest amount of salt on it, like the wheelbarrow handle you were touching.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140200" cy="27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3032399" cy="227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8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Use the table on the next slide to calculate the number of babies one female will produce in the assigned number of years. 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200399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Mouse-	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Dog/Cat-	3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Horse-	4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Elephant-	30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Tiger-	9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Tick-		2 years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59198"/>
            <a:ext cx="2895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67275"/>
            <a:ext cx="23050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81000"/>
            <a:ext cx="1041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3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many babies?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22898"/>
              </p:ext>
            </p:extLst>
          </p:nvPr>
        </p:nvGraphicFramePr>
        <p:xfrm>
          <a:off x="152399" y="1524000"/>
          <a:ext cx="8991601" cy="4984346"/>
        </p:xfrm>
        <a:graphic>
          <a:graphicData uri="http://schemas.openxmlformats.org/drawingml/2006/table">
            <a:tbl>
              <a:tblPr/>
              <a:tblGrid>
                <a:gridCol w="992177"/>
                <a:gridCol w="1963683"/>
                <a:gridCol w="1219551"/>
                <a:gridCol w="1234790"/>
                <a:gridCol w="1752600"/>
                <a:gridCol w="1828800"/>
              </a:tblGrid>
              <a:tr h="9267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Animal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Age to reproductive maturity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Gestation Time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Number of Offspring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 of Estrous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 Between births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Mouse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pups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Every 3-4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30-40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5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Horse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foal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Seasonal 21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puppies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5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kittens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Seasonal 14 days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Tiger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cubs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weeks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18-24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Elephant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calf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months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years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Tick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feedings &lt;1 year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 eggs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Once only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natural factors help control animal populations?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198132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Food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Space/habitat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Predators/ Competitors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4314855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Relocating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Birth 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914745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are some artificial factors?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215249" cy="316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72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905000"/>
            <a:ext cx="868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Questions: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What does limiting factor mean?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prstClr val="black"/>
                </a:solidFill>
              </a:rPr>
              <a:t>What are some factors that influence a population?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prstClr val="black"/>
                </a:solidFill>
              </a:rPr>
              <a:t>Why does the porcupine population stay rather stable?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solidFill>
                  <a:prstClr val="black"/>
                </a:solidFill>
              </a:rPr>
              <a:t>Why do deer have a more dynamic population?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876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Population Dynamics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9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about our domestic animals?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19813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Spay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Neuter/Castrate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Keep separate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08033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Dogs and cats reproduce quickly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Ave. lifespan of a feral dog- 1-2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Ave. lifespan of a feral cat- 4.7 years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91474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What is an animal called that was once domesticated but is now wild?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799" y="4572000"/>
            <a:ext cx="9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Book Antiqua"/>
              </a:rPr>
              <a:t>Feral</a:t>
            </a:r>
          </a:p>
          <a:p>
            <a:endParaRPr lang="en-US" b="1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83383"/>
            <a:ext cx="3842939" cy="288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1" y="5334000"/>
            <a:ext cx="2362200" cy="4001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Book Antiqua"/>
              </a:rPr>
              <a:t>It’s not a good life.</a:t>
            </a:r>
          </a:p>
        </p:txBody>
      </p:sp>
    </p:spTree>
    <p:extLst>
      <p:ext uri="{BB962C8B-B14F-4D97-AF65-F5344CB8AC3E}">
        <p14:creationId xmlns:p14="http://schemas.microsoft.com/office/powerpoint/2010/main" val="1744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752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Book Antiqua"/>
              </a:rPr>
              <a:t>AKA…FREAKS OF NATURE!!!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362200"/>
            <a:ext cx="6267450" cy="421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3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prstClr val="black"/>
                </a:solidFill>
                <a:latin typeface="Book Antiqua"/>
              </a:rPr>
              <a:t>Feral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-if born in the wild from domestic origins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How do the dogs acting with each other? With people?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7187" y="5105400"/>
            <a:ext cx="361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Stray Dogs in Abandoned Detroit Aug.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4054306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Feral Dogs in Russian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7642" y="2099430"/>
            <a:ext cx="4155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prstClr val="black"/>
                </a:solidFill>
                <a:latin typeface="Book Antiqua"/>
              </a:rPr>
              <a:t>Stray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- once had a home but is lost or abandoned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Why does Detroit have so many stray dogs?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How many postal workers had been bitten from Oct to July?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5228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 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USA Today</a:t>
            </a:r>
            <a:r>
              <a:rPr lang="en-US" sz="2000" dirty="0">
                <a:solidFill>
                  <a:prstClr val="black"/>
                </a:solidFill>
              </a:rPr>
              <a:t>  article cites that pets who live in the states with the highest rates of spaying or neutering also live the longest. According to the report, neutered male dogs live 18% longer than un-neutered male dogs and spayed female dogs live 23% longer than </a:t>
            </a:r>
            <a:r>
              <a:rPr lang="en-US" sz="2000" dirty="0" err="1">
                <a:solidFill>
                  <a:prstClr val="black"/>
                </a:solidFill>
              </a:rPr>
              <a:t>unspayed</a:t>
            </a:r>
            <a:r>
              <a:rPr lang="en-US" sz="2000" dirty="0">
                <a:solidFill>
                  <a:prstClr val="black"/>
                </a:solidFill>
              </a:rPr>
              <a:t> female dogs. The report goes on to add that in Mississippi, the lowest-ranking state for pet longevity, 44% of the dogs are not neutered or spayed. (May 7, 2013)</a:t>
            </a: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42" y="20574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88" y="2286000"/>
            <a:ext cx="1602533" cy="213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17891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4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Cows can be feral too…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2223" y="5181600"/>
            <a:ext cx="419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hlinkClick r:id="rId3"/>
              </a:rPr>
              <a:t>Holy Cow 21:53-26:15</a:t>
            </a:r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44" y="1905000"/>
            <a:ext cx="430138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52" y="3810000"/>
            <a:ext cx="3863668" cy="217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It’s Our problem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642" y="1828800"/>
            <a:ext cx="834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Book Antiqua"/>
              </a:rPr>
              <a:t>We need to be good managers of other animals around us and </a:t>
            </a:r>
            <a:r>
              <a:rPr lang="en-US" sz="2400" i="1" dirty="0">
                <a:solidFill>
                  <a:prstClr val="black"/>
                </a:solidFill>
                <a:latin typeface="Book Antiqua"/>
              </a:rPr>
              <a:t>ourselves</a:t>
            </a:r>
            <a:r>
              <a:rPr lang="en-US" sz="2400" dirty="0">
                <a:solidFill>
                  <a:prstClr val="black"/>
                </a:solidFill>
                <a:latin typeface="Book Antiqua"/>
              </a:rPr>
              <a:t>. The populations of all animals affect each other.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34" y="3814062"/>
            <a:ext cx="4475666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7" y="3814062"/>
            <a:ext cx="441891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1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8098"/>
            <a:ext cx="33337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042264" cy="22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88560"/>
            <a:ext cx="3147122" cy="23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978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1) Lay Eggs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2420539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2) Eggs hatch and young drink milk that comes out of pores…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4425418"/>
            <a:ext cx="254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3) Young are raised by the mother</a:t>
            </a:r>
          </a:p>
        </p:txBody>
      </p:sp>
    </p:spTree>
    <p:extLst>
      <p:ext uri="{BB962C8B-B14F-4D97-AF65-F5344CB8AC3E}">
        <p14:creationId xmlns:p14="http://schemas.microsoft.com/office/powerpoint/2010/main" val="35694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Monotremes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35" y="1447800"/>
            <a:ext cx="5638800" cy="37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1" y="1143000"/>
            <a:ext cx="2209800" cy="294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5" y="4377118"/>
            <a:ext cx="318215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436774"/>
            <a:ext cx="4648200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is a baby echidna called?</a:t>
            </a:r>
          </a:p>
        </p:txBody>
      </p:sp>
    </p:spTree>
    <p:extLst>
      <p:ext uri="{BB962C8B-B14F-4D97-AF65-F5344CB8AC3E}">
        <p14:creationId xmlns:p14="http://schemas.microsoft.com/office/powerpoint/2010/main" val="5984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1673942"/>
            <a:ext cx="37719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3219604"/>
            <a:ext cx="4590435" cy="34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0" y="1828800"/>
            <a:ext cx="4742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Book Antiqua"/>
              </a:rPr>
              <a:t>Um, how exactly do porcupines reproduce?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177" y="5292671"/>
            <a:ext cx="2422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Book Antiqua"/>
              </a:rPr>
              <a:t>It seems a little dangerous…</a:t>
            </a:r>
          </a:p>
        </p:txBody>
      </p:sp>
    </p:spTree>
    <p:extLst>
      <p:ext uri="{BB962C8B-B14F-4D97-AF65-F5344CB8AC3E}">
        <p14:creationId xmlns:p14="http://schemas.microsoft.com/office/powerpoint/2010/main" val="10661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Female porcupines (</a:t>
            </a:r>
            <a:r>
              <a:rPr lang="en-US" sz="2000" dirty="0" err="1">
                <a:solidFill>
                  <a:prstClr val="black"/>
                </a:solidFill>
                <a:latin typeface="Book Antiqua"/>
              </a:rPr>
              <a:t>porcupettes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) are only fertile 8-12 hours a YEAR!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Males will fight over females and get stuck with quills. If you see a pile of quills in the woods, it’s probably from a porcupine fight.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If she likes the male, she will flip up her tail where there are no quills and he can mate with her (very carefully). </a:t>
            </a: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488511" cy="23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60" y="4076262"/>
            <a:ext cx="3682753" cy="244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5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Porcupine facts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2400" y="1295400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The don’t shoot out quills, but they do have 30,000 of them and they grow back in about a month.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Porcupines are the 3</a:t>
            </a:r>
            <a:r>
              <a:rPr lang="en-US" sz="2000" baseline="30000" dirty="0">
                <a:solidFill>
                  <a:prstClr val="black"/>
                </a:solidFill>
                <a:latin typeface="Book Antiqua"/>
              </a:rPr>
              <a:t>rd</a:t>
            </a:r>
            <a:r>
              <a:rPr lang="en-US" sz="2000" dirty="0">
                <a:solidFill>
                  <a:prstClr val="black"/>
                </a:solidFill>
                <a:latin typeface="Book Antiqua"/>
              </a:rPr>
              <a:t> largest rodent in the world. 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They LOVE salt. They will chew on anything that has the slightest amount of salt on it, like the wheelbarrow handle you were touching.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Book Antiqua"/>
            </a:endParaRPr>
          </a:p>
          <a:p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4140200" cy="276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3032399" cy="227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61350" cy="1039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Population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8288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Use the table on the next slide to calculate the number of babies one female will produce in the assigned number of years. 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3200399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Mouse-	1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Dog/Cat-	3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Horse-	4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Elephant-	30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Tiger-	9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Book Antiqua"/>
              </a:rPr>
              <a:t>Tick-		2 years</a:t>
            </a:r>
          </a:p>
          <a:p>
            <a:pPr lvl="1"/>
            <a:endParaRPr lang="en-US" sz="2000" dirty="0">
              <a:solidFill>
                <a:prstClr val="black"/>
              </a:solidFill>
              <a:latin typeface="Book Antiqu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59198"/>
            <a:ext cx="2895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67275"/>
            <a:ext cx="23050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81000"/>
            <a:ext cx="1041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1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206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1139</Words>
  <Application>Microsoft Office PowerPoint</Application>
  <PresentationFormat>On-screen Show (4:3)</PresentationFormat>
  <Paragraphs>311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Book Antiqua</vt:lpstr>
      <vt:lpstr>Calibri</vt:lpstr>
      <vt:lpstr>Century Gothic</vt:lpstr>
      <vt:lpstr>Times New Roman</vt:lpstr>
      <vt:lpstr>Apothecary</vt:lpstr>
      <vt:lpstr>Marsupials</vt:lpstr>
      <vt:lpstr>Marsupials</vt:lpstr>
      <vt:lpstr>Monotremes</vt:lpstr>
      <vt:lpstr>Monotremes</vt:lpstr>
      <vt:lpstr>Monotremes</vt:lpstr>
      <vt:lpstr>Porcupines</vt:lpstr>
      <vt:lpstr>Porcupines</vt:lpstr>
      <vt:lpstr>Porcupine facts</vt:lpstr>
      <vt:lpstr>Population control</vt:lpstr>
      <vt:lpstr>How many babies?</vt:lpstr>
      <vt:lpstr>Population control</vt:lpstr>
      <vt:lpstr>Population control</vt:lpstr>
      <vt:lpstr>Population control</vt:lpstr>
      <vt:lpstr>Population control</vt:lpstr>
      <vt:lpstr>Population control</vt:lpstr>
      <vt:lpstr>Population control</vt:lpstr>
      <vt:lpstr>Marsupials</vt:lpstr>
      <vt:lpstr>Marsupials</vt:lpstr>
      <vt:lpstr>Monotremes</vt:lpstr>
      <vt:lpstr>Monotremes</vt:lpstr>
      <vt:lpstr>Monotremes</vt:lpstr>
      <vt:lpstr>Porcupines</vt:lpstr>
      <vt:lpstr>Porcupines</vt:lpstr>
      <vt:lpstr>Porcupine facts</vt:lpstr>
      <vt:lpstr>Population control</vt:lpstr>
      <vt:lpstr>How many babies?</vt:lpstr>
      <vt:lpstr>Population control</vt:lpstr>
      <vt:lpstr>Population control</vt:lpstr>
      <vt:lpstr>Population control</vt:lpstr>
      <vt:lpstr>Population control</vt:lpstr>
      <vt:lpstr>Population control</vt:lpstr>
      <vt:lpstr>Population control</vt:lpstr>
      <vt:lpstr>It’s Our problem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Marsupials</dc:title>
  <dc:creator>owner</dc:creator>
  <cp:lastModifiedBy>Gazza</cp:lastModifiedBy>
  <cp:revision>1</cp:revision>
  <dcterms:created xsi:type="dcterms:W3CDTF">2013-10-15T23:45:33Z</dcterms:created>
  <dcterms:modified xsi:type="dcterms:W3CDTF">2014-01-15T22:54:38Z</dcterms:modified>
</cp:coreProperties>
</file>