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D5E42-A398-41B7-946D-C207823FE174}" type="datetimeFigureOut">
              <a:rPr lang="en-US" smtClean="0"/>
              <a:t>8/8/2009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2BCC6-8EE8-4708-AE6C-DC690317DEF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2BCC6-8EE8-4708-AE6C-DC690317DEF0}" type="slidenum">
              <a:rPr lang="en-GB" smtClean="0"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2BCC6-8EE8-4708-AE6C-DC690317DEF0}" type="slidenum">
              <a:rPr lang="en-GB" smtClean="0"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2BCC6-8EE8-4708-AE6C-DC690317DEF0}" type="slidenum">
              <a:rPr lang="en-GB" smtClean="0"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2BCC6-8EE8-4708-AE6C-DC690317DEF0}" type="slidenum">
              <a:rPr lang="en-GB" smtClean="0"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E5C182-515D-4588-B509-D048ACB685A3}" type="slidenum">
              <a:rPr lang="en-GB" smtClean="0"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3E53B4-D0F8-493B-AED2-14E9196C8D68}" type="datetimeFigureOut">
              <a:rPr lang="en-US" smtClean="0"/>
              <a:pPr/>
              <a:t>8/8/2009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AED5131-0A9D-4563-B343-6294B4E17B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We will study two types of animal behavior.</a:t>
            </a:r>
          </a:p>
          <a:p>
            <a:r>
              <a:rPr lang="en-US" dirty="0" smtClean="0"/>
              <a:t>You are the mouse in the maze.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Animal Behavior</a:t>
            </a:r>
            <a:endParaRPr lang="en-US" dirty="0"/>
          </a:p>
        </p:txBody>
      </p:sp>
      <p:pic>
        <p:nvPicPr>
          <p:cNvPr id="2053" name="Picture 5" descr="C:\Documents and Settings\carolyn.kinne\Local Settings\Temporary Internet Files\Content.IE5\XKKQW3N2\MCj04125760000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81400" y="4191000"/>
            <a:ext cx="1902737" cy="23222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first type is instinctive behavior.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Instinctive behavior is something the animal is born knowing how to do.</a:t>
            </a:r>
          </a:p>
          <a:p>
            <a:r>
              <a:rPr lang="en-US" dirty="0" smtClean="0"/>
              <a:t>Examples include fish swimming and geese migrating.  </a:t>
            </a:r>
          </a:p>
          <a:p>
            <a:r>
              <a:rPr lang="en-US" dirty="0" smtClean="0"/>
              <a:t>What other examples can you think of?</a:t>
            </a:r>
            <a:endParaRPr lang="en-US" dirty="0"/>
          </a:p>
        </p:txBody>
      </p:sp>
      <p:pic>
        <p:nvPicPr>
          <p:cNvPr id="3074" name="Picture 2" descr="C:\Documents and Settings\carolyn.kinne\Local Settings\Temporary Internet Files\Content.IE5\E2LUDJLQ\MPj0431046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429000"/>
            <a:ext cx="4495800" cy="3068240"/>
          </a:xfrm>
          <a:prstGeom prst="rect">
            <a:avLst/>
          </a:prstGeom>
          <a:noFill/>
        </p:spPr>
      </p:pic>
      <p:pic>
        <p:nvPicPr>
          <p:cNvPr id="3076" name="Picture 4" descr="C:\Documents and Settings\carolyn.kinne\Local Settings\Temporary Internet Files\Content.IE5\60TCN93U\MPj02627520000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53000" y="3429000"/>
            <a:ext cx="3886773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other type is learned behavior.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As you can probably guess, learned behavior is </a:t>
            </a:r>
            <a:r>
              <a:rPr lang="en-US" i="1" dirty="0" smtClean="0"/>
              <a:t>not</a:t>
            </a:r>
            <a:r>
              <a:rPr lang="en-US" dirty="0" smtClean="0"/>
              <a:t> instinctive.</a:t>
            </a:r>
          </a:p>
          <a:p>
            <a:r>
              <a:rPr lang="en-US" dirty="0" smtClean="0"/>
              <a:t>Animals are not born knowing what to do or how to do it.</a:t>
            </a:r>
          </a:p>
          <a:p>
            <a:r>
              <a:rPr lang="en-US" dirty="0" smtClean="0"/>
              <a:t>Learned behavior is learned by experience and sometimes from a parent.</a:t>
            </a:r>
          </a:p>
          <a:p>
            <a:r>
              <a:rPr lang="en-US" dirty="0" smtClean="0"/>
              <a:t>Examples include lions and leopards learning how to hunt by watching and practicing with their mothers.</a:t>
            </a:r>
            <a:endParaRPr lang="en-US" dirty="0"/>
          </a:p>
        </p:txBody>
      </p:sp>
      <p:pic>
        <p:nvPicPr>
          <p:cNvPr id="1026" name="Picture 2" descr="C:\Documents and Settings\carolyn.kinne\Local Settings\Temporary Internet Files\Content.IE5\60TCN93U\MPj0313835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648200"/>
            <a:ext cx="2895600" cy="1944878"/>
          </a:xfrm>
          <a:prstGeom prst="rect">
            <a:avLst/>
          </a:prstGeom>
          <a:noFill/>
        </p:spPr>
      </p:pic>
      <p:pic>
        <p:nvPicPr>
          <p:cNvPr id="1028" name="Picture 4" descr="C:\Documents and Settings\carolyn.kinne\Local Settings\Temporary Internet Files\Content.IE5\60TCN93U\MPj040384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57800" y="4648200"/>
            <a:ext cx="2895600" cy="192964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Your behavior – think, think, think…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What parts of </a:t>
            </a:r>
            <a:r>
              <a:rPr lang="en-US" sz="3600" b="1" i="1" dirty="0" smtClean="0"/>
              <a:t>your</a:t>
            </a:r>
            <a:r>
              <a:rPr lang="en-US" sz="3600" dirty="0" smtClean="0"/>
              <a:t> behavior are instinctive?</a:t>
            </a:r>
          </a:p>
          <a:p>
            <a:r>
              <a:rPr lang="en-US" sz="3600" dirty="0" smtClean="0"/>
              <a:t>What parts are learned?</a:t>
            </a:r>
          </a:p>
          <a:p>
            <a:r>
              <a:rPr lang="en-US" sz="3600" dirty="0" smtClean="0"/>
              <a:t>Who do you learn from?</a:t>
            </a:r>
          </a:p>
          <a:p>
            <a:r>
              <a:rPr lang="en-US" sz="3600" dirty="0" smtClean="0"/>
              <a:t>Name three things </a:t>
            </a:r>
            <a:r>
              <a:rPr lang="en-US" sz="3600" b="1" i="1" dirty="0" smtClean="0"/>
              <a:t>you have learned </a:t>
            </a:r>
            <a:r>
              <a:rPr lang="en-US" sz="3600" dirty="0" smtClean="0"/>
              <a:t>in the last week….</a:t>
            </a:r>
          </a:p>
        </p:txBody>
      </p:sp>
      <p:pic>
        <p:nvPicPr>
          <p:cNvPr id="4100" name="Picture 4" descr="C:\Documents and Settings\carolyn.kinne\Local Settings\Temporary Internet Files\Content.IE5\E2LUDJLQ\MPj0438739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886200"/>
            <a:ext cx="3886200" cy="2590800"/>
          </a:xfrm>
          <a:prstGeom prst="rect">
            <a:avLst/>
          </a:prstGeom>
          <a:noFill/>
        </p:spPr>
      </p:pic>
      <p:pic>
        <p:nvPicPr>
          <p:cNvPr id="4102" name="Picture 6" descr="C:\Documents and Settings\carolyn.kinne\Local Settings\Temporary Internet Files\Content.IE5\E2LUDJLQ\MPj0436588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4419600"/>
            <a:ext cx="1475304" cy="2209800"/>
          </a:xfrm>
          <a:prstGeom prst="rect">
            <a:avLst/>
          </a:prstGeom>
          <a:noFill/>
        </p:spPr>
      </p:pic>
      <p:pic>
        <p:nvPicPr>
          <p:cNvPr id="4106" name="Picture 10" descr="C:\Documents and Settings\carolyn.kinne\Local Settings\Temporary Internet Files\Content.IE5\60TCN93U\MCj0415144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95600" y="4038600"/>
            <a:ext cx="1609247" cy="2642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57401" y="1143000"/>
            <a:ext cx="563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This </a:t>
            </a:r>
            <a:r>
              <a:rPr lang="en-GB" dirty="0" err="1" smtClean="0"/>
              <a:t>powerpoint</a:t>
            </a:r>
            <a:r>
              <a:rPr lang="en-GB" dirty="0" smtClean="0"/>
              <a:t> was kindly donated to</a:t>
            </a:r>
          </a:p>
          <a:p>
            <a:r>
              <a:rPr lang="en-GB" dirty="0" err="1" smtClean="0">
                <a:hlinkClick r:id="rId3"/>
              </a:rPr>
              <a:t>www.worldofteaching.com</a:t>
            </a:r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>
                <a:hlinkClick r:id="rId3"/>
              </a:rPr>
              <a:t>http://www.worldofteaching.com</a:t>
            </a:r>
            <a:endParaRPr lang="en-GB" dirty="0" smtClean="0"/>
          </a:p>
          <a:p>
            <a:r>
              <a:rPr lang="en-GB" dirty="0" smtClean="0"/>
              <a:t>Is home to well over a thousand </a:t>
            </a:r>
            <a:r>
              <a:rPr lang="en-GB" dirty="0" err="1" smtClean="0"/>
              <a:t>powerpoints</a:t>
            </a:r>
            <a:r>
              <a:rPr lang="en-GB" dirty="0" smtClean="0"/>
              <a:t> submitted by teachers. This a free site. Please visit and I hope it will help in your teaching</a:t>
            </a:r>
            <a:endParaRPr lang="en-GB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433</TotalTime>
  <Words>199</Words>
  <Application>Microsoft Office PowerPoint</Application>
  <PresentationFormat>On-screen Show (4:3)</PresentationFormat>
  <Paragraphs>28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Equity</vt:lpstr>
      <vt:lpstr>Animal Behavior</vt:lpstr>
      <vt:lpstr>The first type is instinctive behavior.</vt:lpstr>
      <vt:lpstr>The other type is learned behavior.</vt:lpstr>
      <vt:lpstr>Your behavior – think, think, think…</vt:lpstr>
      <vt:lpstr>Slide 5</vt:lpstr>
    </vt:vector>
  </TitlesOfParts>
  <Company>Ector County 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Behavior</dc:title>
  <dc:creator>Ector County ISD Employee</dc:creator>
  <cp:lastModifiedBy>gareth</cp:lastModifiedBy>
  <cp:revision>5</cp:revision>
  <dcterms:created xsi:type="dcterms:W3CDTF">2008-11-17T18:49:12Z</dcterms:created>
  <dcterms:modified xsi:type="dcterms:W3CDTF">2009-08-08T20:42:11Z</dcterms:modified>
</cp:coreProperties>
</file>