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8" r:id="rId3"/>
    <p:sldId id="265" r:id="rId4"/>
    <p:sldId id="259" r:id="rId5"/>
    <p:sldId id="261" r:id="rId6"/>
    <p:sldId id="260" r:id="rId7"/>
    <p:sldId id="257" r:id="rId8"/>
    <p:sldId id="258" r:id="rId9"/>
    <p:sldId id="267" r:id="rId10"/>
    <p:sldId id="266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9F8F5-4E2F-4B9F-A1A2-5D9776167137}" type="datetimeFigureOut">
              <a:rPr lang="en-US" smtClean="0"/>
              <a:t>2/7/2009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18D29-3A96-41DE-BA61-A842A404203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18D29-3A96-41DE-BA61-A842A4042039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18D29-3A96-41DE-BA61-A842A4042039}" type="slidenum">
              <a:rPr lang="en-GB" smtClean="0"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18D29-3A96-41DE-BA61-A842A4042039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18D29-3A96-41DE-BA61-A842A4042039}" type="slidenum">
              <a:rPr lang="en-GB" smtClean="0"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18D29-3A96-41DE-BA61-A842A4042039}" type="slidenum">
              <a:rPr lang="en-GB" smtClean="0"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18D29-3A96-41DE-BA61-A842A4042039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18D29-3A96-41DE-BA61-A842A4042039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18D29-3A96-41DE-BA61-A842A4042039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18D29-3A96-41DE-BA61-A842A4042039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18D29-3A96-41DE-BA61-A842A4042039}" type="slidenum">
              <a:rPr lang="en-GB" smtClean="0"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18D29-3A96-41DE-BA61-A842A4042039}" type="slidenum">
              <a:rPr lang="en-GB" smtClean="0"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EB89-27E2-46A0-8FFB-1B9DF8369288}" type="datetimeFigureOut">
              <a:rPr lang="en-US" smtClean="0"/>
              <a:pPr/>
              <a:t>2/7/2009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E8C70D8-06AC-447A-B284-08ACC1E90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EB89-27E2-46A0-8FFB-1B9DF8369288}" type="datetimeFigureOut">
              <a:rPr lang="en-US" smtClean="0"/>
              <a:pPr/>
              <a:t>2/7/2009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70D8-06AC-447A-B284-08ACC1E90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EB89-27E2-46A0-8FFB-1B9DF8369288}" type="datetimeFigureOut">
              <a:rPr lang="en-US" smtClean="0"/>
              <a:pPr/>
              <a:t>2/7/2009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70D8-06AC-447A-B284-08ACC1E90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EB89-27E2-46A0-8FFB-1B9DF8369288}" type="datetimeFigureOut">
              <a:rPr lang="en-US" smtClean="0"/>
              <a:pPr/>
              <a:t>2/7/2009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E8C70D8-06AC-447A-B284-08ACC1E90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EB89-27E2-46A0-8FFB-1B9DF8369288}" type="datetimeFigureOut">
              <a:rPr lang="en-US" smtClean="0"/>
              <a:pPr/>
              <a:t>2/7/2009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70D8-06AC-447A-B284-08ACC1E90A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EB89-27E2-46A0-8FFB-1B9DF8369288}" type="datetimeFigureOut">
              <a:rPr lang="en-US" smtClean="0"/>
              <a:pPr/>
              <a:t>2/7/2009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70D8-06AC-447A-B284-08ACC1E90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EB89-27E2-46A0-8FFB-1B9DF8369288}" type="datetimeFigureOut">
              <a:rPr lang="en-US" smtClean="0"/>
              <a:pPr/>
              <a:t>2/7/2009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E8C70D8-06AC-447A-B284-08ACC1E90A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EB89-27E2-46A0-8FFB-1B9DF8369288}" type="datetimeFigureOut">
              <a:rPr lang="en-US" smtClean="0"/>
              <a:pPr/>
              <a:t>2/7/2009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70D8-06AC-447A-B284-08ACC1E90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EB89-27E2-46A0-8FFB-1B9DF8369288}" type="datetimeFigureOut">
              <a:rPr lang="en-US" smtClean="0"/>
              <a:pPr/>
              <a:t>2/7/2009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70D8-06AC-447A-B284-08ACC1E90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EB89-27E2-46A0-8FFB-1B9DF8369288}" type="datetimeFigureOut">
              <a:rPr lang="en-US" smtClean="0"/>
              <a:pPr/>
              <a:t>2/7/2009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70D8-06AC-447A-B284-08ACC1E90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EB89-27E2-46A0-8FFB-1B9DF8369288}" type="datetimeFigureOut">
              <a:rPr lang="en-US" smtClean="0"/>
              <a:pPr/>
              <a:t>2/7/2009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70D8-06AC-447A-B284-08ACC1E90A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13EB89-27E2-46A0-8FFB-1B9DF8369288}" type="datetimeFigureOut">
              <a:rPr lang="en-US" smtClean="0"/>
              <a:pPr/>
              <a:t>2/7/2009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E8C70D8-06AC-447A-B284-08ACC1E90A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s-wikipedia.org/images/929/92989.png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Outer Space 4c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Celestial Objects to scale</a:t>
            </a:r>
            <a:endParaRPr lang="en-US" dirty="0"/>
          </a:p>
        </p:txBody>
      </p:sp>
      <p:pic>
        <p:nvPicPr>
          <p:cNvPr id="1028" name="Picture 4" descr="C:\Documents and Settings\user\Local Settings\Temporary Internet Files\Content.IE5\8MX2PZMM\MCj0433922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28600"/>
            <a:ext cx="1714500" cy="1714500"/>
          </a:xfrm>
          <a:prstGeom prst="rect">
            <a:avLst/>
          </a:prstGeom>
          <a:noFill/>
        </p:spPr>
      </p:pic>
      <p:pic>
        <p:nvPicPr>
          <p:cNvPr id="1030" name="Picture 6" descr="C:\Documents and Settings\user\Local Settings\Temporary Internet Files\Content.IE5\E9LDILR5\MMj0219085000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1905000"/>
            <a:ext cx="2366963" cy="24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76200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Here’s what NASA thinks.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16002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www.nasa.gov/multimedia/imagegallery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09800" y="23622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www.photojournal.jpl.nasa.gov</a:t>
            </a:r>
            <a:endParaRPr lang="en-US" sz="2400" dirty="0"/>
          </a:p>
        </p:txBody>
      </p:sp>
      <p:pic>
        <p:nvPicPr>
          <p:cNvPr id="1027" name="Picture 3" descr="C:\Documents and Settings\user\Local Settings\Temporary Internet Files\Content.IE5\PKFZHFF2\MCj0397524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962400"/>
            <a:ext cx="1826971" cy="1400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85800" y="762000"/>
          <a:ext cx="8023860" cy="5410200"/>
        </p:xfrm>
        <a:graphic>
          <a:graphicData uri="http://schemas.openxmlformats.org/presentationml/2006/ole">
            <p:oleObj spid="_x0000_s2050" name="Slide" r:id="rId4" imgW="4571868" imgH="3428992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pj_hp_pluto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399" y="119148"/>
            <a:ext cx="7419599" cy="73484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839200" cy="1371600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zones of the Solar system:  </a:t>
            </a:r>
            <a:r>
              <a:rPr lang="en-US" sz="2700" i="1" dirty="0" smtClean="0"/>
              <a:t>inner solar system</a:t>
            </a:r>
            <a:r>
              <a:rPr lang="en-US" sz="2700" dirty="0" smtClean="0"/>
              <a:t>, </a:t>
            </a:r>
            <a:r>
              <a:rPr lang="en-US" sz="2700" i="1" dirty="0" smtClean="0"/>
              <a:t>asteroid belt</a:t>
            </a:r>
            <a:r>
              <a:rPr lang="en-US" sz="2700" dirty="0" smtClean="0"/>
              <a:t>,  </a:t>
            </a:r>
            <a:r>
              <a:rPr lang="en-US" sz="2700" i="1" dirty="0" smtClean="0"/>
              <a:t>giant planets</a:t>
            </a:r>
            <a:r>
              <a:rPr lang="en-US" sz="2700" dirty="0" smtClean="0"/>
              <a:t> (</a:t>
            </a:r>
            <a:r>
              <a:rPr lang="en-US" sz="2700" dirty="0" err="1" smtClean="0"/>
              <a:t>Jovians</a:t>
            </a:r>
            <a:r>
              <a:rPr lang="en-US" sz="2700" dirty="0" smtClean="0"/>
              <a:t>) and   </a:t>
            </a:r>
            <a:r>
              <a:rPr lang="en-US" sz="2700" i="1" dirty="0" err="1" smtClean="0"/>
              <a:t>Kuiper</a:t>
            </a:r>
            <a:r>
              <a:rPr lang="en-US" sz="2700" i="1" dirty="0" smtClean="0"/>
              <a:t> belt</a:t>
            </a:r>
            <a:r>
              <a:rPr lang="en-US" sz="2700" dirty="0" smtClean="0"/>
              <a:t>.                                                                    </a:t>
            </a:r>
            <a:r>
              <a:rPr lang="en-US" sz="2200" dirty="0" smtClean="0"/>
              <a:t>Sizes and orbits not to scale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2531" name="Picture 3" descr="The zones of the Solar system: the inner solar system, the asteroid belt, the giant planets (Jovians) and the Kuiper belt. Sizes and orbits not to scale.">
            <a:hlinkClick r:id="rId3" tooltip="The zones of the Solar system: the inner solar system, the asteroid belt, the giant planets (Jovians) and the Kuiper belt. Sizes and orbits not to scale.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33600"/>
            <a:ext cx="9036779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3733800" cy="60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Sizes are to scale.</a:t>
            </a:r>
            <a:endParaRPr lang="en-US" sz="2800" dirty="0"/>
          </a:p>
        </p:txBody>
      </p:sp>
      <p:pic>
        <p:nvPicPr>
          <p:cNvPr id="4" name="Content Placeholder 3" descr="planets1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017" y="1219200"/>
            <a:ext cx="9103024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lanets3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029" y="1219200"/>
            <a:ext cx="9069591" cy="51053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lanets2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9816" y="1143000"/>
            <a:ext cx="9163816" cy="51409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tar size1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543" y="565782"/>
            <a:ext cx="8995457" cy="62922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tar size2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565782"/>
            <a:ext cx="8995457" cy="62922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457200"/>
            <a:ext cx="5715000" cy="685800"/>
          </a:xfrm>
        </p:spPr>
        <p:txBody>
          <a:bodyPr/>
          <a:lstStyle/>
          <a:p>
            <a:r>
              <a:rPr lang="en-US" dirty="0" smtClean="0"/>
              <a:t>Arp147  image</a:t>
            </a:r>
            <a:endParaRPr lang="en-US" dirty="0"/>
          </a:p>
        </p:txBody>
      </p:sp>
      <p:pic>
        <p:nvPicPr>
          <p:cNvPr id="4" name="Content Placeholder 3" descr="Arp14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1" y="1554162"/>
            <a:ext cx="6696074" cy="50220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195</TotalTime>
  <Words>61</Words>
  <Application>Microsoft Office PowerPoint</Application>
  <PresentationFormat>On-screen Show (4:3)</PresentationFormat>
  <Paragraphs>19</Paragraphs>
  <Slides>11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Trek</vt:lpstr>
      <vt:lpstr>Microsoft PowerPoint Slide</vt:lpstr>
      <vt:lpstr>Outer Space 4c</vt:lpstr>
      <vt:lpstr>Slide 2</vt:lpstr>
      <vt:lpstr>zones of the Solar system:  inner solar system, asteroid belt,  giant planets (Jovians) and   Kuiper belt.                                                                    Sizes and orbits not to scale.</vt:lpstr>
      <vt:lpstr>Sizes are to scale.</vt:lpstr>
      <vt:lpstr>Slide 5</vt:lpstr>
      <vt:lpstr>Slide 6</vt:lpstr>
      <vt:lpstr>Slide 7</vt:lpstr>
      <vt:lpstr>Slide 8</vt:lpstr>
      <vt:lpstr>Arp147  image</vt:lpstr>
      <vt:lpstr>Here’s what NASA thinks.</vt:lpstr>
      <vt:lpstr>Slide 11</vt:lpstr>
    </vt:vector>
  </TitlesOfParts>
  <Company>St. Mary's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St. Mary's University</dc:creator>
  <cp:lastModifiedBy>Dad</cp:lastModifiedBy>
  <cp:revision>22</cp:revision>
  <dcterms:created xsi:type="dcterms:W3CDTF">2008-11-04T21:56:54Z</dcterms:created>
  <dcterms:modified xsi:type="dcterms:W3CDTF">2009-02-07T21:00:59Z</dcterms:modified>
</cp:coreProperties>
</file>